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9" clrMode="bw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91D9-D5F7-DA4C-B851-167ECAC12E63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00B30-FA84-1641-A466-366CBF7E1B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7276BF-144A-4C49-B837-729BC10CE7CD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11A5F1E-50DC-6948-B945-DAA43D21F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WWII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 Theater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were the Allies fighting the Germans and Italians in North Africa?</a:t>
            </a:r>
          </a:p>
          <a:p>
            <a:endParaRPr lang="en-US" dirty="0" smtClean="0"/>
          </a:p>
          <a:p>
            <a:r>
              <a:rPr lang="en-US" dirty="0" smtClean="0"/>
              <a:t>When, how and why did the Allies attack Italy?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 Theater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D-Day?</a:t>
            </a:r>
          </a:p>
          <a:p>
            <a:endParaRPr lang="en-US" dirty="0" smtClean="0"/>
          </a:p>
          <a:p>
            <a:r>
              <a:rPr lang="en-US" dirty="0" smtClean="0"/>
              <a:t>How did Allied armies get Germany to finally surrender?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 Theater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happened between Germany and the Soviet Union?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Pacific Theater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‘island hopping’?</a:t>
            </a:r>
          </a:p>
          <a:p>
            <a:endParaRPr lang="en-US" dirty="0" smtClean="0"/>
          </a:p>
          <a:p>
            <a:r>
              <a:rPr lang="en-US" dirty="0" smtClean="0"/>
              <a:t>What were some key battles in the Pacific?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Pacific Theater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was the fighting in the Pacific different from that in Europe?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Weapons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Manhattan Project?</a:t>
            </a:r>
          </a:p>
          <a:p>
            <a:endParaRPr lang="en-US" dirty="0" smtClean="0"/>
          </a:p>
          <a:p>
            <a:r>
              <a:rPr lang="en-US" dirty="0" smtClean="0"/>
              <a:t>What cities were bombed by atomic weapons? When?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Internment Camps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</a:p>
          <a:p>
            <a:r>
              <a:rPr lang="en-US" dirty="0" smtClean="0"/>
              <a:t>What?</a:t>
            </a:r>
          </a:p>
          <a:p>
            <a:r>
              <a:rPr lang="en-US" dirty="0" smtClean="0"/>
              <a:t>Where?</a:t>
            </a:r>
          </a:p>
          <a:p>
            <a:r>
              <a:rPr lang="en-US" dirty="0" smtClean="0"/>
              <a:t>When?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that dictator!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Fascist</a:t>
            </a:r>
          </a:p>
          <a:p>
            <a:r>
              <a:rPr lang="en-US" dirty="0" smtClean="0"/>
              <a:t>Rebuilt the German Army</a:t>
            </a:r>
          </a:p>
          <a:p>
            <a:r>
              <a:rPr lang="en-US" dirty="0" smtClean="0"/>
              <a:t>Anti-Semitic</a:t>
            </a:r>
          </a:p>
          <a:p>
            <a:endParaRPr lang="en-US" dirty="0" smtClean="0"/>
          </a:p>
          <a:p>
            <a:r>
              <a:rPr lang="en-US" dirty="0" smtClean="0"/>
              <a:t>Hitler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that dictator!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Communist</a:t>
            </a:r>
          </a:p>
          <a:p>
            <a:r>
              <a:rPr lang="en-US" dirty="0" smtClean="0"/>
              <a:t>Ruled the Soviet Union </a:t>
            </a:r>
          </a:p>
          <a:p>
            <a:r>
              <a:rPr lang="en-US" dirty="0" smtClean="0"/>
              <a:t>Man of Steel</a:t>
            </a:r>
          </a:p>
          <a:p>
            <a:endParaRPr lang="en-US" dirty="0" smtClean="0"/>
          </a:p>
          <a:p>
            <a:r>
              <a:rPr lang="en-US" dirty="0" smtClean="0"/>
              <a:t>Joseph (Josef) Stalin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attacked whom?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 attacked . . .</a:t>
            </a:r>
          </a:p>
          <a:p>
            <a:endParaRPr lang="en-US" dirty="0" smtClean="0"/>
          </a:p>
          <a:p>
            <a:r>
              <a:rPr lang="en-US" dirty="0" smtClean="0"/>
              <a:t>Italy attacked . . .</a:t>
            </a:r>
          </a:p>
          <a:p>
            <a:endParaRPr lang="en-US" dirty="0" smtClean="0"/>
          </a:p>
          <a:p>
            <a:r>
              <a:rPr lang="en-US" dirty="0" smtClean="0"/>
              <a:t>Japan attacked . . .</a:t>
            </a:r>
          </a:p>
          <a:p>
            <a:endParaRPr lang="en-US" dirty="0" smtClean="0"/>
          </a:p>
          <a:p>
            <a:r>
              <a:rPr lang="en-US" dirty="0" smtClean="0"/>
              <a:t>Soviet Union attacked . .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Germany attack?</a:t>
            </a:r>
          </a:p>
          <a:p>
            <a:endParaRPr lang="en-US" dirty="0" smtClean="0"/>
          </a:p>
          <a:p>
            <a:r>
              <a:rPr lang="en-US" dirty="0" smtClean="0"/>
              <a:t>How did Britain defend itself?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examples of French resistance?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Damaging train tracks</a:t>
            </a:r>
          </a:p>
          <a:p>
            <a:r>
              <a:rPr lang="en-US" dirty="0" smtClean="0"/>
              <a:t>Baking cookies</a:t>
            </a:r>
          </a:p>
          <a:p>
            <a:r>
              <a:rPr lang="en-US" dirty="0" smtClean="0"/>
              <a:t>Playing tag</a:t>
            </a:r>
          </a:p>
          <a:p>
            <a:r>
              <a:rPr lang="en-US" dirty="0" smtClean="0"/>
              <a:t>Bombing areas where German soldiers gathered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</a:p>
          <a:p>
            <a:r>
              <a:rPr lang="en-US" dirty="0" smtClean="0"/>
              <a:t>What?</a:t>
            </a:r>
          </a:p>
          <a:p>
            <a:r>
              <a:rPr lang="en-US" dirty="0" smtClean="0"/>
              <a:t>Where?</a:t>
            </a:r>
          </a:p>
          <a:p>
            <a:r>
              <a:rPr lang="en-US" dirty="0" smtClean="0"/>
              <a:t>When?</a:t>
            </a:r>
          </a:p>
          <a:p>
            <a:r>
              <a:rPr lang="en-US" dirty="0" smtClean="0"/>
              <a:t>How?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that dictator!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Fascist</a:t>
            </a:r>
          </a:p>
          <a:p>
            <a:r>
              <a:rPr lang="en-US" dirty="0" smtClean="0"/>
              <a:t>Italian</a:t>
            </a:r>
          </a:p>
          <a:p>
            <a:r>
              <a:rPr lang="en-US" dirty="0" smtClean="0"/>
              <a:t>Attacked Ethiopia and Albania</a:t>
            </a:r>
          </a:p>
          <a:p>
            <a:endParaRPr lang="en-US" dirty="0" smtClean="0"/>
          </a:p>
          <a:p>
            <a:r>
              <a:rPr lang="en-US" dirty="0" smtClean="0"/>
              <a:t>Mussolini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Sides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Allies?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Axis?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259</TotalTime>
  <Words>248</Words>
  <Application>Microsoft Macintosh PowerPoint</Application>
  <PresentationFormat>On-screen Show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Advantage</vt:lpstr>
      <vt:lpstr>WWII Review</vt:lpstr>
      <vt:lpstr>Name that dictator!</vt:lpstr>
      <vt:lpstr>Name that dictator!</vt:lpstr>
      <vt:lpstr>Who attacked whom?</vt:lpstr>
      <vt:lpstr>Battle of Britain</vt:lpstr>
      <vt:lpstr>What are examples of French resistance?</vt:lpstr>
      <vt:lpstr>Pearl Harbor</vt:lpstr>
      <vt:lpstr>Name that dictator!</vt:lpstr>
      <vt:lpstr>Taking Sides </vt:lpstr>
      <vt:lpstr>Europe Theater I</vt:lpstr>
      <vt:lpstr>Europe Theater 2</vt:lpstr>
      <vt:lpstr>Europe Theater 3</vt:lpstr>
      <vt:lpstr>Pacific Theater 1</vt:lpstr>
      <vt:lpstr>Pacific Theater 2</vt:lpstr>
      <vt:lpstr>Atomic Weapons</vt:lpstr>
      <vt:lpstr>Internment Camps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WWII Review</dc:title>
  <dc:creator>8th Grade</dc:creator>
  <cp:lastModifiedBy>8th Grade</cp:lastModifiedBy>
  <cp:revision>4</cp:revision>
  <cp:lastPrinted>2010-05-11T12:52:34Z</cp:lastPrinted>
  <dcterms:created xsi:type="dcterms:W3CDTF">2012-04-16T16:05:14Z</dcterms:created>
  <dcterms:modified xsi:type="dcterms:W3CDTF">2012-04-16T19:23:15Z</dcterms:modified>
</cp:coreProperties>
</file>